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89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42" r:id="rId21"/>
    <p:sldId id="343" r:id="rId22"/>
    <p:sldId id="358" r:id="rId23"/>
    <p:sldId id="269" r:id="rId24"/>
    <p:sldId id="345" r:id="rId25"/>
    <p:sldId id="347" r:id="rId26"/>
    <p:sldId id="359" r:id="rId27"/>
    <p:sldId id="273" r:id="rId28"/>
    <p:sldId id="274" r:id="rId29"/>
    <p:sldId id="349" r:id="rId30"/>
    <p:sldId id="350" r:id="rId31"/>
    <p:sldId id="351" r:id="rId32"/>
    <p:sldId id="278" r:id="rId33"/>
    <p:sldId id="279" r:id="rId34"/>
    <p:sldId id="280" r:id="rId35"/>
    <p:sldId id="353" r:id="rId36"/>
    <p:sldId id="35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2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7"/>
  </p:normalViewPr>
  <p:slideViewPr>
    <p:cSldViewPr snapToGrid="0">
      <p:cViewPr varScale="1">
        <p:scale>
          <a:sx n="112" d="100"/>
          <a:sy n="112" d="100"/>
        </p:scale>
        <p:origin x="18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5" Type="http://schemas.openxmlformats.org/officeDocument/2006/relationships/theme" Target="theme/theme1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customschemas.google.com/relationships/presentationmetadata" Target="metadata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92dfec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aa92dfec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28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47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7" name="Google Shape;987;p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9" name="Google Shape;1019;p1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1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1026;p1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7" name="Google Shape;1027;p1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Google Shape;1033;p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4" name="Google Shape;1034;p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1" name="Google Shape;1041;p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3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48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禮儀年甲年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常年期第二主日彌撒</a:t>
            </a:r>
            <a:endParaRPr sz="5400" b="1" i="0" u="sng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 準備好心靈，彌撒即將開始。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917575" y="476250"/>
            <a:ext cx="7615238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我向全能的天主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和各位教友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我在思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  上的過失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41100" y="44450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sz="60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為我祈求上主，</a:t>
            </a: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願全能的天主垂憐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我們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552450" y="5753100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sz="6000" b="1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1" i="0" u="sng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404170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800" dirty="0">
                <a:latin typeface="DFKai-SB"/>
                <a:ea typeface="DFKai-SB"/>
                <a:cs typeface="DFKai-SB"/>
                <a:sym typeface="DFKai-SB"/>
              </a:rPr>
              <a:t>天主在天受光榮，主愛的人在世享平安。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747070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r>
              <a:rPr lang="zh-TW" altLang="en-US" sz="4400" dirty="0">
                <a:latin typeface="DFKai-SB"/>
                <a:ea typeface="DFKai-SB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DFKai-SB"/>
              <a:ea typeface="DFKai-SB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179388" y="2857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323850" y="1104901"/>
            <a:ext cx="8351838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1773238"/>
            <a:ext cx="8064600" cy="337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一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上主對我說：「以色列啊！你是我的僕人，大家要因著你而讚美我。」為領回雅格到上主面前，集合以色列在祂跟前，當我尚在母胎時，祂就培養我作祂的僕人，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92dfece9_0_0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3aa92dfece9_0_0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92dfece9_0_0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92dfece9_0_0"/>
          <p:cNvSpPr txBox="1">
            <a:spLocks noGrp="1"/>
          </p:cNvSpPr>
          <p:nvPr>
            <p:ph type="title" idx="4294967295"/>
          </p:nvPr>
        </p:nvSpPr>
        <p:spPr>
          <a:xfrm>
            <a:off x="457200" y="2480137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72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普天地頌揚上主</a:t>
            </a:r>
            <a:endParaRPr sz="72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g3aa92dfece9_0_0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 dirty="0">
                <a:solidFill>
                  <a:schemeClr val="dk1"/>
                </a:solidFill>
              </a:rPr>
            </a:br>
            <a:endParaRPr lang="zh-TW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40226" y="365709"/>
            <a:ext cx="847578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DFKai-SB"/>
              <a:ea typeface="DFKai-SB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我在上主眼中是光榮的，天主是我的力量。</a:t>
            </a:r>
            <a:r>
              <a:rPr lang="zh-CN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上主對我說</a:t>
            </a: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sym typeface="PMingLiu"/>
              </a:rPr>
              <a:t>：「你作我的僕人，復興雅格支派，領回以色列的子孫，我還不滿足，我還要你成為萬國之光，使我的救恩普及全世界。」</a:t>
            </a: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2"/>
          <p:cNvSpPr txBox="1"/>
          <p:nvPr/>
        </p:nvSpPr>
        <p:spPr>
          <a:xfrm>
            <a:off x="220825" y="2681250"/>
            <a:ext cx="8564700" cy="12297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0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答  唱  詠</a:t>
            </a:r>
            <a:endParaRPr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612900" marR="0" lvl="0" indent="-161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答：我的天主，請看我已來到</a:t>
            </a:r>
            <a:r>
              <a:rPr lang="zh-TW" altLang="en-US" sz="7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！</a:t>
            </a:r>
            <a:r>
              <a:rPr lang="zh-TW" sz="7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我樂意奉行祢的旨意。</a:t>
            </a:r>
            <a:endParaRPr sz="7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539750" y="1773238"/>
            <a:ext cx="8064600" cy="407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66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endParaRPr lang="en-US" altLang="zh-TW" sz="6600" b="1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恭讀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《</a:t>
            </a: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聖保祿宗徒致</a:t>
            </a:r>
            <a:endParaRPr lang="en-US" altLang="zh-CN" sz="4700" dirty="0">
              <a:solidFill>
                <a:schemeClr val="dk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格林多人前書引言</a:t>
            </a:r>
            <a:r>
              <a:rPr lang="en-US" altLang="zh-CN" sz="4700" dirty="0">
                <a:solidFill>
                  <a:schemeClr val="dk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》</a:t>
            </a:r>
            <a:endParaRPr sz="47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52245"/>
            <a:ext cx="8351700" cy="5032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因天主的旨意蒙召為耶穌基督宗徒的保祿和索斯特乃弟兄，寫信給格林多的天主教會，就是給那些在耶穌基督內，已經聖化，蒙召為聖者的信徒，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52245"/>
            <a:ext cx="8351700" cy="4601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PMingLiu"/>
                <a:ea typeface="PMingLiu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和所有在各地呼求我們的主耶穌基督之名的人。願我們的天主父和我們的主耶穌基督賜給你們恩寵與平安。</a:t>
            </a:r>
            <a:endParaRPr sz="48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sz="66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393739" y="908720"/>
            <a:ext cx="8351837" cy="3786188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TW" sz="8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sz="80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491500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主禮：恭讀</a:t>
            </a: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聖若望福音</a:t>
            </a:r>
            <a:endParaRPr sz="3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那時候，若翰看見耶穌向他走來，便說：「看哪，天主的羔羊，除免世罪者！這就是我所說過的那一位：祂在我以後要來，卻成了在我之前的。因為祂本來先我而有。連我也不曾認識祂，但是為了使祂顯示給以色列人民，因此我來用水施洗。」</a:t>
            </a:r>
            <a:endParaRPr lang="ja-JP" altLang="en-US" sz="16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endParaRPr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15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0" name="Google Shape;590;p15"/>
          <p:cNvSpPr txBox="1">
            <a:spLocks noGrp="1"/>
          </p:cNvSpPr>
          <p:nvPr>
            <p:ph type="body" idx="1"/>
          </p:nvPr>
        </p:nvSpPr>
        <p:spPr>
          <a:xfrm>
            <a:off x="-44825" y="803275"/>
            <a:ext cx="9188700" cy="4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 1. 殷勤侍主歡樂滿胸懷，我趨赴上主前踴躍歡欣。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1" name="Google Shape;591;p15"/>
          <p:cNvSpPr txBox="1"/>
          <p:nvPr/>
        </p:nvSpPr>
        <p:spPr>
          <a:xfrm>
            <a:off x="5651500" y="640397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普天地頌揚上主 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632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6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lang="zh-TW" altLang="en-US" sz="6000" dirty="0"/>
          </a:p>
          <a:p>
            <a:pPr lvl="0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/>
                <a:sym typeface="Times New Roman"/>
              </a:rPr>
              <a:t>若翰又作證說：「我看見聖神好像鴿子從天上降下來，停在祂身上。我本來不認識祂，但是那派我來用水施洗的，對我說：你看見聖神降下來，停在誰身上，誰就是那要用聖神施洗的人。我看見了，便作見證：祂就是天主子。」</a:t>
            </a:r>
            <a:endParaRPr lang="ja-JP" altLang="en-US" sz="4000" b="0" i="0" u="none" strike="noStrike" cap="none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Arial"/>
              <a:sym typeface="Arial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</a:rPr>
              <a:t>2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34925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—基督的福音—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sz="28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lang="zh-TW" sz="6600" b="1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5400" b="1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1025456" y="476250"/>
            <a:ext cx="5688012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我信唯一的主、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耶穌基督，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天主的獨生子。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祂在萬世之前，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由聖父所生。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755650" y="1274763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祂是出自天主的天主，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出自光明的光明，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出自真天主的真天主。</a:t>
            </a:r>
            <a:endParaRPr sz="62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lang="zh-TW" sz="4800" b="1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sz="6000" b="1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233375" y="404825"/>
            <a:ext cx="8743200" cy="563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410334" y="436493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38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7" name="Google Shape;597;p38"/>
          <p:cNvSpPr txBox="1">
            <a:spLocks noGrp="1"/>
          </p:cNvSpPr>
          <p:nvPr>
            <p:ph type="body" idx="1"/>
          </p:nvPr>
        </p:nvSpPr>
        <p:spPr>
          <a:xfrm>
            <a:off x="211138" y="811213"/>
            <a:ext cx="8785225" cy="453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2. 深認吾主化育眾生靈，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上主為我大父我為子民。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3. 吾儕眾羊憩息綠草場，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我等跪伏稱臣上主為王。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541338" lvl="0" indent="-54133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98" name="Google Shape;598;p38"/>
          <p:cNvSpPr txBox="1"/>
          <p:nvPr/>
        </p:nvSpPr>
        <p:spPr>
          <a:xfrm>
            <a:off x="5902325" y="63849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普天地頌揚上主 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556849" y="98309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我信聖神，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祂是主及賦予生命者，由聖父聖子所共發。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同受欽崇，同享光榮。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675931" y="1027181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500" b="1" i="0" u="none" strike="noStrike" cap="non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領：我們同聲祈禱</a:t>
            </a:r>
            <a:endParaRPr sz="6600" b="1" i="0" u="none" strike="noStrike" cap="non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sz="6600" b="1" i="0" u="none" strike="noStrike" cap="non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83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7143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親愛的聖若瑟，天主的忠僕和聖家慈愛的守護者：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346075" y="0"/>
            <a:ext cx="8766175" cy="7017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6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346075" y="0"/>
            <a:ext cx="8766175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聖若瑟禱文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慈愛的聖若瑟，請護佑我們避免罪惡的玷污，幫助我們抵禦黑暗的勢力。我們謙卑地請求您透過主耶穌基督，向天父表達我們的祈禱。阿們。</a:t>
            </a:r>
            <a:endParaRPr sz="6000" b="1" i="0" u="none" strike="noStrike" cap="none">
              <a:solidFill>
                <a:srgbClr val="00006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8" name="Google Shape;828;g3b0d598f3c5_0_0"/>
          <p:cNvSpPr txBox="1"/>
          <p:nvPr/>
        </p:nvSpPr>
        <p:spPr>
          <a:xfrm>
            <a:off x="6395775" y="6367908"/>
            <a:ext cx="2689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rgbClr val="1D1D1D"/>
                </a:solidFill>
                <a:latin typeface="DFKai-SB"/>
                <a:ea typeface="DFKai-SB"/>
                <a:cs typeface="DFKai-SB"/>
                <a:sym typeface="DFKai-SB"/>
              </a:rPr>
              <a:t>我的生命、吾主、獻給祢-1 of 2</a:t>
            </a:r>
            <a:endParaRPr sz="1200" b="0" i="0" u="none" strike="noStrike" cap="none">
              <a:solidFill>
                <a:srgbClr val="1D1D1D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413475" y="345752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6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主今日接觸我</a:t>
            </a:r>
            <a:endParaRPr sz="66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159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37" name="Google Shape;837;p159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1. 主今日接觸我，主今日接觸我，祢給我祢的生命，祢給我祢的愛情，主今日接觸我。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/>
          </a:p>
        </p:txBody>
      </p:sp>
      <p:sp>
        <p:nvSpPr>
          <p:cNvPr id="838" name="Google Shape;838;p159"/>
          <p:cNvSpPr txBox="1"/>
          <p:nvPr/>
        </p:nvSpPr>
        <p:spPr>
          <a:xfrm>
            <a:off x="6010275" y="63722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160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44" name="Google Shape;844;p160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2. 主我奉獻身心，主我奉獻身心，祢給我祢的生命，祢給我祢的愛情，主我奉獻身心。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/>
          </a:p>
        </p:txBody>
      </p:sp>
      <p:sp>
        <p:nvSpPr>
          <p:cNvPr id="845" name="Google Shape;845;p160"/>
          <p:cNvSpPr txBox="1"/>
          <p:nvPr/>
        </p:nvSpPr>
        <p:spPr>
          <a:xfrm>
            <a:off x="6118225" y="640397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56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4" name="Google Shape;604;p56"/>
          <p:cNvSpPr txBox="1">
            <a:spLocks noGrp="1"/>
          </p:cNvSpPr>
          <p:nvPr>
            <p:ph type="body" idx="1"/>
          </p:nvPr>
        </p:nvSpPr>
        <p:spPr>
          <a:xfrm>
            <a:off x="466725" y="765175"/>
            <a:ext cx="8497888" cy="4464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4. 進入主門感恩並還愛，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我眾趨赴主殿歡樂歌詠。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5. 上主至善聖愛無終極，聖言長存普世永留人間。</a:t>
            </a:r>
            <a:endParaRPr sz="54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54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05" name="Google Shape;605;p56"/>
          <p:cNvSpPr txBox="1"/>
          <p:nvPr/>
        </p:nvSpPr>
        <p:spPr>
          <a:xfrm>
            <a:off x="5902325" y="640397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普天地頌揚上主 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61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61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3. 主今祢觸動我，主今祢觸動我，要給我祢的死亡，要給我祢的生命，主今祢觸動我。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/>
          </a:p>
        </p:txBody>
      </p:sp>
      <p:sp>
        <p:nvSpPr>
          <p:cNvPr id="852" name="Google Shape;852;p161"/>
          <p:cNvSpPr txBox="1"/>
          <p:nvPr/>
        </p:nvSpPr>
        <p:spPr>
          <a:xfrm>
            <a:off x="6010275" y="640397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2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主今日接觸我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8" name="Google Shape;858;p162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7800" lvl="0" indent="-17780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  <a:t>4. 主我唱祢的愛，主我唱祢的愛，我分享祢的生命，我分享祢的愛情，主我唱祢的愛。</a:t>
            </a:r>
            <a:endParaRPr sz="5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生活是死亡是歡笑是哭泣，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生活是愛情是真誠，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生活是希望是主內的呼聲，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生活是在主內愛之歌。</a:t>
            </a: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0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9" name="Google Shape;859;p162"/>
          <p:cNvSpPr txBox="1"/>
          <p:nvPr/>
        </p:nvSpPr>
        <p:spPr>
          <a:xfrm>
            <a:off x="6010275" y="639127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主今日接觸我 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398462" y="379210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各位教友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請你們祈禱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望全能的天主聖父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共同奉獻的聖祭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sz="60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1844675"/>
            <a:ext cx="8351838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靠我們的主基督。</a:t>
            </a:r>
            <a:endParaRPr sz="6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sz="60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900" name="Google Shape;900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323850" y="814178"/>
            <a:ext cx="8713788" cy="474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我們傳報祢的聖死，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我們歌頌祢的復活，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我們期待祢光榮地來臨。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60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1" name="Google Shape;611;p60"/>
          <p:cNvSpPr txBox="1">
            <a:spLocks noGrp="1"/>
          </p:cNvSpPr>
          <p:nvPr>
            <p:ph type="body" idx="1"/>
          </p:nvPr>
        </p:nvSpPr>
        <p:spPr>
          <a:xfrm>
            <a:off x="250825" y="1341438"/>
            <a:ext cx="8713788" cy="403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6. 欽崇榮福應歸於聖父，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360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歸於子及聖神萬世無窮。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普天地頌揚上主，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齊聲讚美主！</a:t>
            </a:r>
            <a:endParaRPr sz="6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612" name="Google Shape;612;p60"/>
          <p:cNvSpPr txBox="1"/>
          <p:nvPr/>
        </p:nvSpPr>
        <p:spPr>
          <a:xfrm>
            <a:off x="5651500" y="6308725"/>
            <a:ext cx="32416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普天地頌揚上主 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363606" y="484325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全能的天主聖父,愿一切崇敬和榮耀, 藉著基督, 偕同基督, 在基督內, 並聯合聖神, 都歸於祢, 直到永遠。</a:t>
            </a:r>
            <a:r>
              <a:rPr lang="zh-TW" sz="62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lang="zh-TW" sz="6200" b="0" i="0" u="none" strike="noStrike" cap="non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200" b="0" i="0" u="none" strike="noStrike" cap="non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17" name="Google Shape;917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48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54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5400" b="0" i="0" u="none" strike="noStrike" cap="non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一切榮耀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250824" y="0"/>
            <a:ext cx="8595001" cy="64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lang="zh-TW" sz="48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求祢垂憐我們。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除免世罪的天主羔羊，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求祢賜給我們平安。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539688" y="358775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700062" y="2575213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8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心靈之歌</a:t>
            </a:r>
            <a:endParaRPr sz="8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及聖神之名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3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3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1. 主啊！打開我的心靈；祢的慈愛與聖神，充滿我的心，滿足我的靈。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主啊！釋放我的綑綁；祢的護慰與恩寵，更新我心意，完全我生命。</a:t>
            </a:r>
            <a:endParaRPr/>
          </a:p>
        </p:txBody>
      </p:sp>
      <p:sp>
        <p:nvSpPr>
          <p:cNvPr id="970" name="Google Shape;970;p163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64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76" name="Google Shape;976;p164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640762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快來充滿祢羊群；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來與我同行。</a:t>
            </a:r>
            <a:endParaRPr/>
          </a:p>
        </p:txBody>
      </p:sp>
      <p:sp>
        <p:nvSpPr>
          <p:cNvPr id="977" name="Google Shape;977;p164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165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3" name="Google Shape;983;p165"/>
          <p:cNvSpPr txBox="1">
            <a:spLocks noGrp="1"/>
          </p:cNvSpPr>
          <p:nvPr>
            <p:ph type="body" idx="1"/>
          </p:nvPr>
        </p:nvSpPr>
        <p:spPr>
          <a:xfrm>
            <a:off x="395288" y="836613"/>
            <a:ext cx="8640762" cy="4608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2. 主啊！我高舉我雙手；獻上感恩與讚頌，我全心全意，順服祢聖名。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62865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主啊！我伸出我雙手；交托悲傷與苦痛，我一生一世，信靠祢帶領。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b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8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84" name="Google Shape;984;p165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66"/>
          <p:cNvSpPr txBox="1">
            <a:spLocks noGrp="1"/>
          </p:cNvSpPr>
          <p:nvPr>
            <p:ph type="title"/>
          </p:nvPr>
        </p:nvSpPr>
        <p:spPr>
          <a:xfrm>
            <a:off x="611188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心靈之歌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90" name="Google Shape;990;p166"/>
          <p:cNvSpPr txBox="1">
            <a:spLocks noGrp="1"/>
          </p:cNvSpPr>
          <p:nvPr>
            <p:ph type="body" idx="1"/>
          </p:nvPr>
        </p:nvSpPr>
        <p:spPr>
          <a:xfrm>
            <a:off x="395288" y="1412875"/>
            <a:ext cx="8640762" cy="3816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快來充滿祢羊群；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耶穌，主耶穌，</a:t>
            </a:r>
            <a:endParaRPr sz="66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717550" lvl="0" indent="-7175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6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來與我同行。</a:t>
            </a:r>
            <a:endParaRPr/>
          </a:p>
        </p:txBody>
      </p:sp>
      <p:sp>
        <p:nvSpPr>
          <p:cNvPr id="991" name="Google Shape;991;p166"/>
          <p:cNvSpPr txBox="1"/>
          <p:nvPr/>
        </p:nvSpPr>
        <p:spPr>
          <a:xfrm>
            <a:off x="5867400" y="6308725"/>
            <a:ext cx="3025775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心靈之歌 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sz="5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sz="5400" b="0" i="0" u="none" strike="noStrike" cap="non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lang="zh-TW" sz="48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4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聖父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 聖神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全體：阿們。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sz="60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endParaRPr sz="54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624754" y="4903354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lang="zh-TW" sz="60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sz="6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60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信賴耶穌心中就有平安</a:t>
            </a:r>
            <a:endParaRPr sz="6000" b="1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p167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3" name="Google Shape;1023;p167"/>
          <p:cNvSpPr txBox="1">
            <a:spLocks noGrp="1"/>
          </p:cNvSpPr>
          <p:nvPr>
            <p:ph type="body" idx="1"/>
          </p:nvPr>
        </p:nvSpPr>
        <p:spPr>
          <a:xfrm>
            <a:off x="179388" y="908050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1.春風吹起十里百花香，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春天的活力多奔放，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神的兒女臉上露出歡笑，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喜氣樂洋洋，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神的應許使他有盼望。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24" name="Google Shape;1024;p167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1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68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0" name="Google Shape;1030;p168"/>
          <p:cNvSpPr txBox="1">
            <a:spLocks noGrp="1"/>
          </p:cNvSpPr>
          <p:nvPr>
            <p:ph type="body" idx="1"/>
          </p:nvPr>
        </p:nvSpPr>
        <p:spPr>
          <a:xfrm>
            <a:off x="179388" y="812800"/>
            <a:ext cx="8856662" cy="5830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生命好似一滴朝露，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轉眼就不知去向，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何必為生命憂傷！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心中有主亮光，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重新得著力量，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信賴耶穌心中就有平安。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  <a:t>2.讓我們珍惜好時光，春天已帶來新希望，神的兒女臉上露出歡笑，喜氣樂洋洋，神的應許使他有盼望。接受耶穌的救恩，把握生命的方向，不再為明天憂傷！心中有主亮光，明天充滿希望，信賴耶穌心中就有平安。</a:t>
            </a: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1" name="Google Shape;1031;p168"/>
          <p:cNvSpPr txBox="1"/>
          <p:nvPr/>
        </p:nvSpPr>
        <p:spPr>
          <a:xfrm>
            <a:off x="5230813" y="63769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2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179400" y="661362"/>
            <a:ext cx="8796600" cy="5416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基督的聖寵，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聖神的恩賜，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6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    與你們同在。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600" b="0" i="0" u="none" strike="noStrike" cap="non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sz="5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1036;p169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7" name="Google Shape;1037;p169"/>
          <p:cNvSpPr txBox="1">
            <a:spLocks noGrp="1"/>
          </p:cNvSpPr>
          <p:nvPr>
            <p:ph type="body" idx="1"/>
          </p:nvPr>
        </p:nvSpPr>
        <p:spPr>
          <a:xfrm>
            <a:off x="179388" y="989013"/>
            <a:ext cx="8856662" cy="561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2. 讓我們珍惜好時光，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春天已帶來新希望，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神的兒女臉上露出歡笑，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喜氣樂洋洋，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6000">
                <a:latin typeface="Microsoft YaHei"/>
                <a:ea typeface="Microsoft YaHei"/>
                <a:cs typeface="Microsoft YaHei"/>
                <a:sym typeface="Microsoft YaHei"/>
              </a:rPr>
              <a:t>神的應許使他有盼望。</a:t>
            </a:r>
            <a:endParaRPr sz="6000"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38" name="Google Shape;1038;p169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3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1043;p170"/>
          <p:cNvSpPr txBox="1">
            <a:spLocks noGrp="1"/>
          </p:cNvSpPr>
          <p:nvPr>
            <p:ph type="title"/>
          </p:nvPr>
        </p:nvSpPr>
        <p:spPr>
          <a:xfrm>
            <a:off x="604838" y="-315913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4400">
                <a:solidFill>
                  <a:srgbClr val="FF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</a:t>
            </a:r>
            <a:endParaRPr sz="4400">
              <a:solidFill>
                <a:srgbClr val="FF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44" name="Google Shape;1044;p170"/>
          <p:cNvSpPr txBox="1">
            <a:spLocks noGrp="1"/>
          </p:cNvSpPr>
          <p:nvPr>
            <p:ph type="body" idx="1"/>
          </p:nvPr>
        </p:nvSpPr>
        <p:spPr>
          <a:xfrm>
            <a:off x="287338" y="658813"/>
            <a:ext cx="8856662" cy="583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接受耶穌的救恩，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把握生命的方向，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不再為明天憂傷！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心中有主亮光，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明天充滿希望，</a:t>
            </a:r>
            <a:endParaRPr sz="580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  <a:t>信賴耶穌心中就有平安。</a:t>
            </a:r>
            <a:br>
              <a:rPr lang="zh-TW" sz="58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br>
              <a:rPr lang="zh-TW" sz="5400">
                <a:latin typeface="Microsoft YaHei"/>
                <a:ea typeface="Microsoft YaHei"/>
                <a:cs typeface="Microsoft YaHei"/>
                <a:sym typeface="Microsoft YaHei"/>
              </a:rPr>
            </a:br>
            <a:endParaRPr sz="500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45" name="Google Shape;1045;p170"/>
          <p:cNvSpPr txBox="1"/>
          <p:nvPr/>
        </p:nvSpPr>
        <p:spPr>
          <a:xfrm>
            <a:off x="5148263" y="6237288"/>
            <a:ext cx="3744912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TW" sz="20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信賴耶穌心中就有平安 </a:t>
            </a:r>
            <a:r>
              <a:rPr lang="zh-TW" sz="2000" b="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 of 4</a:t>
            </a:r>
            <a:endParaRPr sz="2000" b="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251460" y="0"/>
            <a:ext cx="8321040" cy="7209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各位教友，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現在我們大家認罪，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200" b="0" i="0" u="none" strike="noStrike" cap="non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虔誠地舉行聖祭。</a:t>
            </a:r>
            <a:endParaRPr sz="6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</a:t>
            </a:r>
            <a:r>
              <a:rPr lang="zh-TW" sz="4800" b="0" i="0" u="none" strike="noStrike" cap="non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3072</Words>
  <Application>Microsoft Macintosh PowerPoint</Application>
  <PresentationFormat>On-screen Show (4:3)</PresentationFormat>
  <Paragraphs>383</Paragraphs>
  <Slides>81</Slides>
  <Notes>76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81</vt:i4>
      </vt:variant>
    </vt:vector>
  </HeadingPairs>
  <TitlesOfParts>
    <vt:vector size="95" baseType="lpstr">
      <vt:lpstr>DFKai-SB</vt:lpstr>
      <vt:lpstr>Microsoft YaHei</vt:lpstr>
      <vt:lpstr>PMingLiu</vt:lpstr>
      <vt:lpstr>PMingLiu-ExtB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普天地頌揚上主</vt:lpstr>
      <vt:lpstr>普天地頌揚上主</vt:lpstr>
      <vt:lpstr>普天地頌揚上主</vt:lpstr>
      <vt:lpstr>普天地頌揚上主</vt:lpstr>
      <vt:lpstr>普天地頌揚上主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主今日接觸我</vt:lpstr>
      <vt:lpstr>主今日接觸我</vt:lpstr>
      <vt:lpstr>主今日接觸我</vt:lpstr>
      <vt:lpstr>主今日接觸我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心靈之歌</vt:lpstr>
      <vt:lpstr>心靈之歌</vt:lpstr>
      <vt:lpstr>心靈之歌</vt:lpstr>
      <vt:lpstr>心靈之歌</vt:lpstr>
      <vt:lpstr>心靈之歌</vt:lpstr>
      <vt:lpstr>PowerPoint Presentation</vt:lpstr>
      <vt:lpstr>PowerPoint Presentation</vt:lpstr>
      <vt:lpstr>PowerPoint Presentation</vt:lpstr>
      <vt:lpstr>信賴耶穌心中就有平安</vt:lpstr>
      <vt:lpstr>信賴耶穌心中就有平安</vt:lpstr>
      <vt:lpstr>信賴耶穌心中就有平安</vt:lpstr>
      <vt:lpstr>信賴耶穌心中就有平安</vt:lpstr>
      <vt:lpstr>信賴耶穌心中就有平安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4</cp:revision>
  <dcterms:created xsi:type="dcterms:W3CDTF">2011-12-14T12:22:07Z</dcterms:created>
  <dcterms:modified xsi:type="dcterms:W3CDTF">2026-01-13T05:42:04Z</dcterms:modified>
</cp:coreProperties>
</file>